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318" r:id="rId3"/>
    <p:sldId id="320" r:id="rId4"/>
    <p:sldId id="323" r:id="rId5"/>
    <p:sldId id="293" r:id="rId6"/>
    <p:sldId id="301" r:id="rId7"/>
    <p:sldId id="291" r:id="rId8"/>
    <p:sldId id="326" r:id="rId9"/>
    <p:sldId id="327" r:id="rId10"/>
    <p:sldId id="325" r:id="rId11"/>
    <p:sldId id="324" r:id="rId12"/>
    <p:sldId id="345" r:id="rId13"/>
    <p:sldId id="290" r:id="rId14"/>
    <p:sldId id="349" r:id="rId15"/>
    <p:sldId id="342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948"/>
    <a:srgbClr val="D1D1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3" autoAdjust="0"/>
    <p:restoredTop sz="94730"/>
  </p:normalViewPr>
  <p:slideViewPr>
    <p:cSldViewPr>
      <p:cViewPr varScale="1">
        <p:scale>
          <a:sx n="118" d="100"/>
          <a:sy n="118" d="100"/>
        </p:scale>
        <p:origin x="203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ヒラギノ角ゴ Pro W3" pitchFamily="-128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ヒラギノ角ゴ Pro W3" pitchFamily="-128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ヒラギノ角ゴ Pro W3" pitchFamily="-128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6D21DC-0AA4-2241-92BE-1F837BCF158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ヒラギノ角ゴ Pro W3" pitchFamily="-128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ヒラギノ角ゴ Pro W3" pitchFamily="-128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ヒラギノ角ゴ Pro W3" pitchFamily="-128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DFA09D-9979-FB48-B8CF-4E8307D931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-12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-1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-1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-1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-1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227013" y="227013"/>
            <a:ext cx="8683625" cy="5532437"/>
          </a:xfrm>
          <a:prstGeom prst="rect">
            <a:avLst/>
          </a:prstGeom>
          <a:solidFill>
            <a:srgbClr val="0019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5" name="Picture 2" descr="PPT word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6029325"/>
            <a:ext cx="2855912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7013" y="5918200"/>
            <a:ext cx="8683625" cy="0"/>
          </a:xfrm>
          <a:prstGeom prst="line">
            <a:avLst/>
          </a:prstGeom>
          <a:noFill/>
          <a:ln w="9525">
            <a:solidFill>
              <a:srgbClr val="00194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7013" y="609600"/>
            <a:ext cx="8383587" cy="25146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7013" y="3124200"/>
            <a:ext cx="8383587" cy="2209800"/>
          </a:xfrm>
        </p:spPr>
        <p:txBody>
          <a:bodyPr/>
          <a:lstStyle>
            <a:lvl1pPr marL="0" indent="55563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41932-2C42-1F46-941D-651313003374}" type="datetime1">
              <a:rPr lang="en-US" altLang="en-US"/>
              <a:pPr>
                <a:defRPr/>
              </a:pPr>
              <a:t>9/19/18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883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ADA06-5C93-AB42-8656-2D3814F2E44B}" type="datetime1">
              <a:rPr lang="en-US" altLang="en-US"/>
              <a:pPr>
                <a:defRPr/>
              </a:pPr>
              <a:t>9/19/18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829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455613"/>
            <a:ext cx="2170113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7013" y="455613"/>
            <a:ext cx="6361112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19C5E-B560-9844-8071-0D42880C4A8B}" type="datetime1">
              <a:rPr lang="en-US" altLang="en-US"/>
              <a:pPr>
                <a:defRPr/>
              </a:pPr>
              <a:t>9/19/18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113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CA97E-A1CB-094D-B710-9AB89BA9BC14}" type="datetime1">
              <a:rPr lang="en-US" altLang="en-US"/>
              <a:pPr>
                <a:defRPr/>
              </a:pPr>
              <a:t>9/19/18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215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E4CCD-99FB-E845-8F65-C7D8DEB240DA}" type="datetime1">
              <a:rPr lang="en-US" altLang="en-US"/>
              <a:pPr>
                <a:defRPr/>
              </a:pPr>
              <a:t>9/19/18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102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013" y="1295400"/>
            <a:ext cx="4265612" cy="4418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95400"/>
            <a:ext cx="4265613" cy="4418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41334-4193-7448-A0DD-F63FD96F76EF}" type="datetime1">
              <a:rPr lang="en-US" altLang="en-US"/>
              <a:pPr>
                <a:defRPr/>
              </a:pPr>
              <a:t>9/19/18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573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9A87B-ABD2-0447-A690-51138081E551}" type="datetime1">
              <a:rPr lang="en-US" altLang="en-US"/>
              <a:pPr>
                <a:defRPr/>
              </a:pPr>
              <a:t>9/19/18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4768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5D23C-9C21-C047-B2A8-41DAF457D3C0}" type="datetime1">
              <a:rPr lang="en-US" altLang="en-US"/>
              <a:pPr>
                <a:defRPr/>
              </a:pPr>
              <a:t>9/19/18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22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C214C-B19D-804A-9233-AA65FB93FBA8}" type="datetime1">
              <a:rPr lang="en-US" altLang="en-US"/>
              <a:pPr>
                <a:defRPr/>
              </a:pPr>
              <a:t>9/19/18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951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30A69-B1A2-8343-AF51-774BE553A9D4}" type="datetime1">
              <a:rPr lang="en-US" altLang="en-US"/>
              <a:pPr>
                <a:defRPr/>
              </a:pPr>
              <a:t>9/19/18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81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988C3-7DF2-094E-BB85-576C6637B27A}" type="datetime1">
              <a:rPr lang="en-US" altLang="en-US"/>
              <a:pPr>
                <a:defRPr/>
              </a:pPr>
              <a:t>9/19/18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1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PT wordmark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6029325"/>
            <a:ext cx="2855912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013" y="455613"/>
            <a:ext cx="8683625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013" y="1295400"/>
            <a:ext cx="8683625" cy="441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00875" y="6315075"/>
            <a:ext cx="19050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001948"/>
                </a:solidFill>
                <a:latin typeface="+mn-lt"/>
                <a:ea typeface="ヒラギノ角ゴ Pro W3" pitchFamily="-128" charset="-128"/>
              </a:defRPr>
            </a:lvl1pPr>
          </a:lstStyle>
          <a:p>
            <a:pPr>
              <a:defRPr/>
            </a:pPr>
            <a:fld id="{77431A2A-73E5-8148-AA14-75ECE1A0D282}" type="datetime1">
              <a:rPr lang="en-US" altLang="en-US"/>
              <a:pPr>
                <a:defRPr/>
              </a:pPr>
              <a:t>9/19/18</a:t>
            </a:fld>
            <a:endParaRPr lang="en-US" altLang="en-US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227013" y="5918200"/>
            <a:ext cx="8683625" cy="0"/>
          </a:xfrm>
          <a:prstGeom prst="line">
            <a:avLst/>
          </a:prstGeom>
          <a:noFill/>
          <a:ln w="9525">
            <a:solidFill>
              <a:srgbClr val="00194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sldNum="0" hdr="0" ftr="0"/>
  <p:txStyles>
    <p:titleStyle>
      <a:lvl1pPr marL="55563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1948"/>
          </a:solidFill>
          <a:latin typeface="+mj-lt"/>
          <a:ea typeface="+mj-ea"/>
          <a:cs typeface="+mj-cs"/>
        </a:defRPr>
      </a:lvl1pPr>
      <a:lvl2pPr marL="55563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1948"/>
          </a:solidFill>
          <a:latin typeface="Centaur MT" pitchFamily="-128" charset="0"/>
          <a:ea typeface="ヒラギノ角ゴ Pro W3" pitchFamily="-128" charset="-128"/>
        </a:defRPr>
      </a:lvl2pPr>
      <a:lvl3pPr marL="55563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1948"/>
          </a:solidFill>
          <a:latin typeface="Centaur MT" pitchFamily="-128" charset="0"/>
          <a:ea typeface="ヒラギノ角ゴ Pro W3" pitchFamily="-128" charset="-128"/>
        </a:defRPr>
      </a:lvl3pPr>
      <a:lvl4pPr marL="55563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1948"/>
          </a:solidFill>
          <a:latin typeface="Centaur MT" pitchFamily="-128" charset="0"/>
          <a:ea typeface="ヒラギノ角ゴ Pro W3" pitchFamily="-128" charset="-128"/>
        </a:defRPr>
      </a:lvl4pPr>
      <a:lvl5pPr marL="55563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1948"/>
          </a:solidFill>
          <a:latin typeface="Centaur MT" pitchFamily="-128" charset="0"/>
          <a:ea typeface="ヒラギノ角ゴ Pro W3" pitchFamily="-128" charset="-128"/>
        </a:defRPr>
      </a:lvl5pPr>
      <a:lvl6pPr marL="512763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1948"/>
          </a:solidFill>
          <a:latin typeface="Centaur MT" pitchFamily="-128" charset="0"/>
          <a:ea typeface="ヒラギノ角ゴ Pro W3" pitchFamily="-128" charset="-128"/>
        </a:defRPr>
      </a:lvl6pPr>
      <a:lvl7pPr marL="969963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1948"/>
          </a:solidFill>
          <a:latin typeface="Centaur MT" pitchFamily="-128" charset="0"/>
          <a:ea typeface="ヒラギノ角ゴ Pro W3" pitchFamily="-128" charset="-128"/>
        </a:defRPr>
      </a:lvl7pPr>
      <a:lvl8pPr marL="1427163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1948"/>
          </a:solidFill>
          <a:latin typeface="Centaur MT" pitchFamily="-128" charset="0"/>
          <a:ea typeface="ヒラギノ角ゴ Pro W3" pitchFamily="-128" charset="-128"/>
        </a:defRPr>
      </a:lvl8pPr>
      <a:lvl9pPr marL="1884363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1948"/>
          </a:solidFill>
          <a:latin typeface="Centaur MT" pitchFamily="-128" charset="0"/>
          <a:ea typeface="ヒラギノ角ゴ Pro W3" pitchFamily="-128" charset="-128"/>
        </a:defRPr>
      </a:lvl9pPr>
    </p:titleStyle>
    <p:bodyStyle>
      <a:lvl1pPr marL="342900" indent="-287338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194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1948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1948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1948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1948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1948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1948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1948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1948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ChangeArrowheads="1"/>
          </p:cNvSpPr>
          <p:nvPr/>
        </p:nvSpPr>
        <p:spPr bwMode="auto">
          <a:xfrm>
            <a:off x="4470400" y="2997200"/>
            <a:ext cx="184150" cy="240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1948"/>
                </a:solidFill>
                <a:latin typeface="Centaur MT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1948"/>
                </a:solidFill>
                <a:latin typeface="Centaur MT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1948"/>
                </a:solidFill>
                <a:latin typeface="Centaur MT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1948"/>
                </a:solidFill>
                <a:latin typeface="Centaur MT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1948"/>
                </a:solidFill>
                <a:latin typeface="Centaur MT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1948"/>
                </a:solidFill>
                <a:latin typeface="Centaur MT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1948"/>
                </a:solidFill>
                <a:latin typeface="Centaur MT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1948"/>
                </a:solidFill>
                <a:latin typeface="Centaur MT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1948"/>
                </a:solidFill>
                <a:latin typeface="Centaur MT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3600">
              <a:solidFill>
                <a:schemeClr val="tx1"/>
              </a:solidFill>
              <a:latin typeface="Centaur" charset="0"/>
              <a:ea typeface="ＭＳ Ｐゴシック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3600" b="1">
              <a:solidFill>
                <a:schemeClr val="tx1"/>
              </a:solidFill>
              <a:latin typeface="Centaur" charset="0"/>
              <a:ea typeface="ＭＳ Ｐゴシック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172B6A"/>
                </a:solidFill>
                <a:latin typeface="Centaur" charset="0"/>
                <a:ea typeface="ＭＳ Ｐゴシック" charset="-128"/>
              </a:rPr>
              <a:t/>
            </a:r>
            <a:br>
              <a:rPr lang="en-US" altLang="en-US" b="1">
                <a:solidFill>
                  <a:srgbClr val="172B6A"/>
                </a:solidFill>
                <a:latin typeface="Centaur" charset="0"/>
                <a:ea typeface="ＭＳ Ｐゴシック" charset="-128"/>
              </a:rPr>
            </a:br>
            <a:r>
              <a:rPr lang="en-US" altLang="en-US" sz="2400" b="1">
                <a:solidFill>
                  <a:srgbClr val="172B6A"/>
                </a:solidFill>
                <a:latin typeface="Times New Roman" charset="0"/>
                <a:ea typeface="ＭＳ Ｐゴシック" charset="-128"/>
              </a:rPr>
              <a:t/>
            </a:r>
            <a:br>
              <a:rPr lang="en-US" altLang="en-US" sz="2400" b="1">
                <a:solidFill>
                  <a:srgbClr val="172B6A"/>
                </a:solidFill>
                <a:latin typeface="Times New Roman" charset="0"/>
                <a:ea typeface="ＭＳ Ｐゴシック" charset="-128"/>
              </a:rPr>
            </a:br>
            <a:endParaRPr lang="en-US" altLang="en-US" sz="2400" b="1">
              <a:solidFill>
                <a:srgbClr val="172B6A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3075" name="Text Box 11"/>
          <p:cNvSpPr txBox="1">
            <a:spLocks noChangeArrowheads="1"/>
          </p:cNvSpPr>
          <p:nvPr/>
        </p:nvSpPr>
        <p:spPr bwMode="auto">
          <a:xfrm>
            <a:off x="395288" y="692150"/>
            <a:ext cx="8353425" cy="141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1948"/>
                </a:solidFill>
                <a:latin typeface="Centaur MT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1948"/>
                </a:solidFill>
                <a:latin typeface="Centaur MT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1948"/>
                </a:solidFill>
                <a:latin typeface="Centaur MT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1948"/>
                </a:solidFill>
                <a:latin typeface="Centaur MT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1948"/>
                </a:solidFill>
                <a:latin typeface="Centaur MT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1948"/>
                </a:solidFill>
                <a:latin typeface="Centaur MT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1948"/>
                </a:solidFill>
                <a:latin typeface="Centaur MT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1948"/>
                </a:solidFill>
                <a:latin typeface="Centaur MT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1948"/>
                </a:solidFill>
                <a:latin typeface="Centaur MT" charset="0"/>
                <a:ea typeface="ヒラギノ角ゴ Pro W3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b="1">
              <a:solidFill>
                <a:srgbClr val="003D7A"/>
              </a:solidFill>
              <a:latin typeface="Centaur" charset="0"/>
              <a:ea typeface="ＭＳ Ｐゴシック" charset="-128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1200" b="1">
              <a:solidFill>
                <a:srgbClr val="003D7A"/>
              </a:solidFill>
              <a:latin typeface="Arial" charset="0"/>
              <a:ea typeface="ＭＳ Ｐゴシック" charset="-128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2400" b="1">
              <a:solidFill>
                <a:srgbClr val="003D7A"/>
              </a:solidFill>
              <a:latin typeface="Centaur" charset="0"/>
              <a:ea typeface="ＭＳ Ｐゴシック" charset="-128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077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433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536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Additional slides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Optional 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12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819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19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8" descr="data:image/jpeg;base64,/9j/4AAQSkZJRgABAQAAAQABAAD/2wCEAAkGBxMTEhUTExQWFRUVGBsbGRgXGB0bGBwcGhwcHyAgHB4aHyghGxslIh0dITEiJSkrLi4uGx8zODMsNygvLisBCgoKDg0OFA8PFCscFBwsLCwsLCw3NywrLCwsKywsLCwsLCwvLCwsLCwsLCw3KywsNyw3NyssLDcsKysrKyssK//AABEIAKsBKAMBIgACEQEDEQH/xAAcAAABBQEBAQAAAAAAAAAAAAAEAQIDBQYHAAj/xABEEAACAQIEAwUECAUDAgUFAAABAhEDIQAEEjEFQVEGEyJhcTKBkaEHFCNCscHR8BVSYuHxM3KSJII0Q7LD0xYXc6LC/8QAFwEBAQEBAAAAAAAAAAAAAAAAAAECA//EAB8RAQEAAwADAAMBAAAAAAAAAAARAQITAzFxIjJBIf/aAAwDAQACEQMRAD8Aq+G9uM7WrvRWXam5hiWWym0hWFzGxkRyOx2fC+OZ4EB9BeCWQMZQSDBEHUCA0EBbwOpFT2K4ZU+s1atVWVTVdqamQGVtTElJs0FeRYTvBxquHcP0JUYoneSxEghI13izE+EA/wCLAXU4i9Gm7sGABESxkbWJYkfFvxxW8LzuYdlNQstMI3i765Nt0EbTIOoxIwbxfLv3cA6wQAQTtEEx6gkbGwwuR4BTpKwSmqF7tAiT0N5O5jleMAR/FRHiqFgJUlWIAPIWO+IamfrKgI1Eg6R4yVN7G8G4IBv4T1iTIvDQCdIg65Mg3mNwDed5nfCJw2qfBOixJZAOu0T7UkmfTngB+ANmnQmpULENeGJAG8QTcidz5WHO7GeIkXJGx3LRc26W/HHslw/u0IUARsIA+Q58pw88MkEn2uo6emAcmaDRYibkQZ9/ON/jiClmWDEGefKOeCMlQKyTdjbpt78erUBJMGXBEgbW3nARsfCzXaxIAJn3QfeIwMhYwPGdX9bSZM9fly2tgqlQg7knn+9sJRygBZgSSY59BgHupIAkzA/fnhWkGLxPUx8eWJGgWPTfEQYixIPp8h+eA9WpDcMTb2ZMWvuN79cOVW3vyEaj+eK1WYmAQDJmwgjngmopkeLpA9NzgJ3qsNiSbi14+dsD0qlS+rVG0tz3HX9ziOlIJY+7n1vidnkb39BI/fngGZjM6YEDbl5nyMbycNptUIlpItzP64gSi0Anf5YMHhG5/f4nALXaIEX2tiOvTciJbfmW5e/CpUFyeflfCNXtA29fLAQ/WbQRLRe5/Tz64JKzdr2359bfvpgSqu3lf9/PHjVcG0i89Rt67fpgJa+bHMcvMR5Ww3MZm0A9ZucA5ituAApPv2woq2uJnmDt+eAmfMkrAJEi9z06H97YIGchb9ethJ5XFtziqrv0Eg7R6ThpzTefmI/DAXeXzUNBv5yfz/LBFXMbED99N8Z8OTvbY/rfBCseVx09+AONZi2qSP8AHzxI1Ycvf0wDoIIJ/f5nEzUybCRebRgLClmgRB+HnP44Id1HlipcwI59fny2w+kTvFuZnAGVqsmPw/TngepmABG0CJ54Grvp9PzwNXfdriL+vrgHs2/O/wAiPntj2Be9MG/Xn++vyx7FwmTs3wglKaqailpIIZl0mxA8O4F7GeYG+DlyRKJA8QAMkkSYtPPmbHrfF3ms2lIKXJGo6RAJvBOw8gfhhg4nT6n4H9MRVSMhUMW8QAGpib7TIvP764KTJH2TBkc9zt5enywYOIp5/wDE/phfr9Pq3/Bv0wAlXLMw0yR584HmDPvwTTy0EeXMfrOH/X06n/if0w4Z5Op+B/TAjy0yLTthldDFiR/bCV+KUkjUSNRgeE73+GPHPUiQdyNrdcFh7IbH4/4xHmaBNt/1woz9O/iJ922PHiNPzwIipZa5uJj8o2w+jk43JM748eI097/v34a/FaQN2A94/XAh1bKmbN7sD1cpIJF26YmHFqU6dV+kifxx5+L0huwHqQPxO+BAFOiwBt6zPX9/DE9PKmJiZi3TliVuK0YmVjrqXr64T+NUBbWvuZf1wIbQyLA+XLEv8LUzvfnOE/i1PqLTuR+uHU+KIRIuPIgjAiN+HkW1GPz6+eBn4c4Ii9/lg9+KLMR13iMRPxNTtcjoQcKTKHM5RhzMdBfn0xAKDbiJnp+OFfPAtc35CRaMPOfQjcT5MPngQE9Ej2oibzcXwPWZtRgx+H7GLL62FG0+ZKj8bYrsxm+ZVfTvEHL1wJkLV1Dfpvud/wC2BjXYgWnz5f39+Jq/ENoQXG3eJaPfzwI/EBpkr53Zenkd8CFbMOCIB35mw9wvsfxwtZaiibtLSOW5+UD8PiHU4yovpDDmQw9bCf3bE9PiqmLAHoWAEWt4v3bAixyqmZiR+Efn6YPy1Fgff++d8VmV4hG2g8/9ZBAjzbB44soElqR9KyT7pMYET1KDlp5Wt1/dsFJlGIJkg8j7sVeS7T02D6XpHQ5Ug16YMrvz+drEYMXtAhFjR6f+Ipz5Df5eWFImfKtzO2Jfq7FQAfh+OIv4wIj7Kf8A86YaeLC0911/1kv+5+eFJkypkmvM7ycNfhrkeEi/X0w2r2jpywLUBp3nMJIHnzGIafaCgSdNTLtEbVw2/wDtUnYYUitz3CqhOrW0BCpXYbRNoIO43jnE49i6p8QStlzVSIbWJBkGNQsbWIuPUY9jWGc/4pvpjqhuF6isTVomHCyuo/eDSARzBxxTiPD1GladEXWZFNWuhFpAOoXEkWOq+qLdk+k8AqfrrqmSFSkyHu31a4aVcoGJWwMwNwJvjD0K3CVK1GzSC4A00nUW2FqWoAA2BMWtF8Zac+z9JgI7hVdNOptAUS8ESpETaI89omewfR3keG1MpTfM08j3xJ3Wmp9togG+0eeKXM1uD1J1ZxZ5+GqCTKgaoQathBP4YG4FS4TlxIzlKoZgs9N5ttyBjw++99og6gvBeFFtQp5Qt5LTN7k2gwTJnmee2MF9ZyS3XJUXQCVNOmhP3rmQIXzuLgzcHBicW4YfGuYogsunVocSp5EEC8HbfywPTy3DCDrzlItO4hAQTJUiDPmOflbBRGYz9B6dMLlkQK6xqpLChGMQRNgQTpHTlgk1VM1GoJGoKGakpMsQLncdLbiOeAM/luG1dK1c0hTUrU/GBJ0+JWIWeQN43AFxixz2c4bURFq5jLHT4QWKnfqWF7YBtSjTWmGFKnUKnxQqgTsd/efjjTdlFyxoDwUVLFmK+EG7sbiJB57YoVzmQVAj5jLgWkEIJ6W07XG35Ylavw6oBU72iAuzA6Jk2vpkgxtsY54DWV6OVgyKO0X03tP5YytBEIVmWmPCLFRPncC/SB0wzNdouHU6iK2ZoeMCB7Ygi0sUIX1JGHNneGhaTGtlwhgU4CwfTwW2G3QYKK00y0aE021eEbTzPxxpKNDLlQYQ7SYG/wDnGWzHE+Hgwa1Fe8On7t+Uezfpgqhn8qngFVRffyiYslsBZcYyeX0AhKcqSRIWwIMmTikqUaUHwU3I2kLEiReAesYLq8QyrTT79BKm35+JDI/vitzebyEXr0b3nUhAC2N+7gQRz6YCUZSkb9yl/wClT7tsHdnaNIu+tEWQphlA6/8AbueXvxll4lw7vTTWrS1aj4EEmZMwBS3PO/KfM6Og9FBJcsZ/lkAdZWnBmPlzwRpxlqA8WlOkwOeM1Vakaj93pKg8l8JMXggRE9D1xK2bSA7Exb7hmIHLR/jFfnTl6aqDU0ATGpQAI5SadsFG94p5CQOlj6x+7HCrpgnStzuAPjtvGKwcQyrSqZgat4F7TMj7O4H72xNR4nlhOurEEmXGmbnaaYB/tz3wRouH0qIpLrCzF9p9+IuK5bLtTeAhOkgSAbn0vitbiOXKyrIykGGm3x0eXywKOLZc2mmzdF8Vx/2chzwUxOFqVMrHXwi/y92Ba+Qp60JprOqAdIk2veN4tfBdbi6CACha1gept9yLzzwBU43QMgzqFoXSbkSIsDceWCNDVTKSF8JvIFufljNdsaSTTFBQzEMPCBIPhIFtlME/9vMYrK3aSgtQAghrfdncA8qR35/rghu0OXJBIOoHpE7TYpMRz2sRNrB7hdYqAGpR92dKxM+Gy8o+EYuqIUkSFmd+RAn8vwxV062XcmaReJ3KGxufuQIkH34NOby5TRoddQvIUbxPI39RPkMBxduN1Mtn69WlEGtUlWurKXJg/qMdW7I8Tp5hqdanZSfGbAoQDaAZ5xttB9OYdpjkznfAXKS3fFrEvqaw0rYCwkDriPg+fOSqivTDmnMFJIV16F4sYkg6bH51H08nE8ufZcH0DfpgHi+aRtIRgSJnfnEYzfAe0eRzCCpSNXxWIa5U7wYkA339MHUeJ5QkiKpPmtSOfzxGjxA+98/3fEFTMU0MsyqTaZAHz9cHHOZXmtQ87B/nB89sAV+JZPYJWe1lireJ2kxI6+nTAV3A+MTqAl5pwAun+USRNrAA9N8exWcEpFs2aihhTdWdFZiSFaixiLxJYk36Dlj2Naf1ny4mcfGi+lUMcgWrBb1KI06pSdTb6rCPIEmOdoxHAMui1tD0KaKqeHwhxLnVclQdV4jlbefDu/ptpheFtYQa9OZAJuxmNXP97TjjGVK08wopVNUALDCYEgMIIspBMAGwB3xDDo2QylFWIVE1EqG8AIJHXnMczPKce4NSX6zWVMsK0q7xTFPTBqECe9dVktqAjkBysAuD1aiZkEEd2ygklvauIKmYYxvvMjF12NzcZurrIvSJmFAAGarQbfdgjneJMYijNdR3Zf4UyCRBYZaANiSQ8wv9Mk4A4VTp1UVzSpB2QyO7iN4gb6Zkjn59dxRzFOohdHFRNJuh1LyNiDHT44xeXWKdEKPCVkWM2HM9d998FB5qkpekKdOirtVHjNNSp+zqdGB2sN7x7r3K8NZXXWtG6PpIohYGqkIJ1GeV7D0xScVcTlSyyTXQQAPENFQaRvKgxMHaffpcvRphgadPupptPhC7Mnly/PBBbZVGvoVpt7MeV7/PFenGe7rPlaeUbMsi65pLTVQjO6qD3lVZPhIt0GLTL1APO9wd/wB3+eK/hdR14hWJUij9XXxeECRVrEybWgz5QfeUQeJ5gwPqD0xEanNAqoixOiqzQdoCnzjBdN4CxBFrwMEUa4ekSpL+CNSkFZEgwQYkEEe7FRka077kWv0PO8T19PLAWecchWKhS0eGRInzi/ukTfFLku1WZqUxUo8PqVELOoKtSE6GK7M4gEg/DFnMrB6xY3wF2XrrRytMZhkVi7geJVB+1qQBcAmCBbAEZfiNd3Iq5buUEEMxQ6zBMLpc6YPM/wCD6TE6iwAWRciPhe+GcVrAKsqRJgSRznzP7OGVH1AW2A+HvwCVKgbwqsDnIE2/Y/tjM8R4zWytNCKK1jUr9ylIMF3DMIYiIABsR7xyunqQf3yxRcRGo5IgRGckmLnwVBA6kmNvywFjR4zxAzq4U6wDH/VUTJGw23NvTEHEKTVRlWzFFabyz92CrBGAI9rYkSBIHM41NHPUWdqKur1FuyBgXABiSJkAG04qeMUSWy5O+uqpsLCGPXyH72AjhNCTdgANo+EYsc94QIAMeQ/TAPD6RBibDpY/hizzBBU3MdY6+uAxGX7RZmXp0sv31SmFJAdVs7Mqe0QJIUk3O3nh2c47noGrKd0pYK9RnRgoNh4UaTqJEETE3wRkQaVSvUchKOikQZEArrLF9RGkTeZxNxjMasuzoGqLK+KQRY7ghvFdSI64ItqT+vzJMeuBuN1mp0GqKy6lhoInYiRuNxbcb4SnUItJjywDx+uBQJaSJQbf1qJ90zgqs4ZxTP1kpVkyKlKlMOCa6KDqvEG48MN743wuQr5xsyFr0xQQU2ZAGDl4dQG1KYU3Phjnz5O7O5+hTy+RWrUUO9OmKetgpqk01UQCSTMrY84xY5mjGaptp0n6uVkxJAZIG5tcnBFoimZJmB5/ngykHBOnRB6g/kcB002JnHvq6kkmjriIax5Tz5zPxwV829qoPEc13p0n6xVkosie8N4Y3HliLh4CsKZqBwV1AbqIUtBvAY2BEGDPScLx6gUz+ZhCgSu8rMlRrMCfzPzwyhSUVV0kbMW8MDUFa1uUQfebYrDYdk+G8QTTmsqiqtSJQv4aikaoYaOUkBuRMY33Bs1WepqrHu30t9jIJSShkkATvFrWxSdlON0qNDK0awWa1NdNyWY6QoB8BAmVF23PLA/bTiVbK1aNamFUGmZQkHvFGncxbcT7pxGm770kg7def+cAoag1aayCWaNjFzE235R6XxFwPjNPNUlq0WMT4lMB1I5MBzn8N74hzWZrLISirDU1y0E3MTCkA7fPAQ8EQmrT0lbUQJ3ECiNiIx7DuE5pRUUtNMd192SB9mIExPOJtj2NeP1lfP7x8aL6YQp4eNZKr36SRyjV8envxwfh+X1OrEtVLJ4SKgLggsLwpiwmDDb7zB719KvDHzWQFCkVLVKwjUYBs5+Qv7usYweT7HEBNWV+rso06Uq0jM611H7QF7Nzk7DliMszwrOCulOmxrKyvcSxGmPF4tiLQRtyjpuextAOMxURWXXlWBBAiVzGZGmSIDARblInAlPseigGnRMoRDGopdgV5xUM7lSCOQjy1PYbKtRyK0a5CVFerI7xDOqozhhDHcMOfWcRQ30PUmHDVBQ0oqVJSDP3f573/PFNR4zQp06amp40QDTPiFukct78hOwOOg5ApTUrrBBJI8S2BiRdr3k++MZ7K8IUBNVEGyzDUjDAQTOu53v5nzwGTyue+s18upLU9NUsCCCV0pUB1RIUm1j1EczjZU1dagXUzaqb2IIgg04iABF+f64C4hwo9/lXp0QdFUklmpgGUqC51TIJ1bGSPfi+qPW1AimAADI1JeYtv0HxIwA6UiFHUsNxHOwvgTNUqofNlqRan9SYSN3YVMxKSLyQVItz92LplLbJoP8AuU7dTPp8BhO615apSY92ziqskqYDl4aA5kQRYkeg2wUH2TYfw5CqPRBSoRTcEMstUMHVfnb3EYjy9MLTQEjVG/Ll/n3jB3Dsv3OWFB6vesqsuskAsGJiZbfSQN8TLlqaiJEbgSLel9vXAU/HMwadCoUYeCWBuYjyF+R+fupu2PD3Slk6dGgMwBWJYEk6QW1TKsDMnryONJxfhoq0aig+Jww3XnA67dcD9puz9POiiHYqaNTvFKlZ1Db70etsDI/tDcUxuTUG0dGM39IwKGVfEQSRH72xaZipqZGH3dR9td4I6+fywzNqjSZCkgTLLB8/a+eAqCjsdgN/dH4Yq87R118loHhTNBiRcBRRfxdDJMTfc4Zxt65rLSR0NEaDUTVRM63YQdZkzAEbXNjgrLPmCylnclTYK2WtLhABYSAJ6Xn0wQJ2TUfxfPt3LIxBHeE/6gFQeyCPMCR0XGk47UZDQYAle9cMQNtUwfSYHvxluGpUp18zmRXqs1RbSKPdge0AviJYzq5CAQDFsaMvUcsusyNUDVS/niSBzuIPIj1wFhlUAMybxztg7MXkAx7sUXZmtUUMrt3mkLpbVTsCgMeGBE36wRi0rvMWFpuWUf8A9YKy3F6evKZtUBM0VEcmuwMAERebiOePcGUjhajVEKCFJlo7x/amSSfxnFhWyStl6tI1UQ1E0ypQhNxIBMHfY4Ho0qNDJjLJWpkaVVWNWmCQrT/NBPKBgHPUO34ETPTeMBcXXVSKm0tTIkx99T+WCK2epQPtKTGD7Nejy3uagxDxKqGAVWoz3iG9alsHBb7+4AkdfLkRkO03Das8GFJDV7nQD0px9XjVpvyO82npjoGeE5mideqKD3taTT6Afs4q+I06dVqH/U6TR03WtTAcg0ydQD3BCaSByc4uKudR6qeOlpWkVtWSZLJynaB1wE+WJLaJPv2w9VBZi7VViPZNTSYAOyW6i/TpiOhXpK3+pTkdHSfxwRSzsFiKtMgmwgEzAG4qDptHvwV8xdpnD53N6WJ1V6kMxIJGs7yJJ2+GGq2isrjVpgka4me7i4W0SOQ2ifKy4pwoV85mm7+kGNeqfbUAy5Mr4iTvhtPhNJWB72mYiV7xdIF9RM+0YI2jmfWsLx3fVw0F28Yp6gZVhpqIYTVBPIgU97RtGLH6S8/pq5YEsVZDIM+LUtMQQ3K8wQcJSzOUD0mNSkwyixTV3BuDuSOY0g2tf0iHthmKGfq0gK1ACmhUSxJJYKBAGxBAgSZJuN5Kq+zoNLN5dsvW095UVXDeyyFrkzz2AFztty6bnHRy6AuGDMGKtT8F999oM9bwb45d2eyATP5Yd/QcipqAFSoRIDESAhgmALA3jrjrYVaSvGapLqLNYMwUksTJ7rrNiJtiLhW8DqBXGo70YEde7Xkv5Y9iXgMd4VPi00Tv96FUcwIn3Y9jXj9L5/ePjT/SNSjLUFFPvB9ZQ6JjVC1CLm1om/TrGMhS7sVmV6IVgiSAuqfG1yQPaHMyd8az6VWAytLU5Qd+viUkEfZ1I2vv+c2nHK+H5kGuwesyjSJNRoIaX9jWBEW2JHxGIzhtTSotYKNwRCREH0ncR/bE9RaZh2Fom6Axv1uOXw9cUfD6o71glSm0EjSSpuNNrey0TYza++IaPG6QLNWrgMKlTSHraZVajpIXSYUQRv8Ad9cRWuy2VAIaFJAvKKCBzj97YPpUKcSFXabIAYN/htjKfx+kYSnmKZY6aYh/Gz9FAA8RldyN+WLzh+eUU6YJclgDJHivyIUEc46W9+Ci81l1Z6GmmjxV1AGFj7OpfbFsh+0UEADQxADAzBQbaR13nFBxGoCaB0u32s6V0yw7uqIWWEcibi0+eD8rQK1lIp1aYKt7ZQgyV/ldo+WAuLeWGM4A2FvIfsYetFugxmMzx6gjMlaqUZGIIMbagAdrgyPfbecBegzuRbqAfhGHtc7CJ6WPwxm07SZclVp1i7tq0qP6VJME2sATvsOeNDlBCLzPO9/x9/6YCchp3MDoMe+PwwNxGoRTdkDMwEgK0ElbwCSANusXvjMjt/kSNQqVyCuoHu6pEatE2H8wj4YDZd43Ie42/LHmMRItzvOM7wzj9PMVClI1PsnhywZOT6Y1e1MHyxcsb3ckQNo6+v7jAZ5s+xzNT7JlUBV9gEsVar4t7KQ1j5HbFnS4iQfZY3JsjH7wblMbRhRnKlNiBq0BdRbTTKiWebmqrWiSdPOJOwztH6VMqylga8AxIy8gtsFBWoQSfh54C8TMwqjQwVfZXum8JAiRbnz9fXBi515MhtzcU2PMHb3RM4zFb6T8uv3M0dhbLAwTYA/aWPlzwZwv6QKNeqlFKeaDVBILUAFAuJY6zAkRfngUO/aqjSzzZWowFSrpK7gCEVQHBjSWgxBM22kTqX8/8Yw+VyqZri+aFXLrVVaVIGo4ClTDWUbMpiCRcEc+XQjQtefjfAU1b2TF7Wn/ADgdkm0cue1vxwLnOMUVLUyXL09IZVSq5XVtJQMCD+4visr9oqb6Upd8WckCFqJEEgyXAFt43MWGAuAh22936Ye6GLdcOoqeYM/scxgLtHVWnQao4qEIV9hyD4mC3giQNUxsY6xgJ0p8+vv+PngukluU4yWS7T5N1Xw5kixBFOvcHYjSt+Zt5YveBcYo5gsUFYBBu6sl/wDawk25xgLk0pmwgekf4wH3JLNpKCTcEXPhA6+QwflSbgc+v9vLEX1ddZBRiSYlZ6C1hPwwHzvnggzWYaoRq72vqAMLOs3UwYF/liallkUNCmBBdtJLHYRfYAg8r32xMv8A4moEplgtaqApILLLsI2nVB9cF8Jp06eaNTMK7pDl0Lk3CmTEgmI29RG2KyoaNMj2UNW8qAGUElhytJiQb4khVTQJlYJEQQQSIUm5iTMRsRFhPTMpxLKlR3eRdkY+H7GoV8RmQTT0wbGZi+KLtWuXNWnoy3cmXltAVnjuzZdyPEOkk/EM32U0txLK6DAD8l2AUmL8oBt69cdjqVDpf7SmkFun8x3DCx5/5xy3srw9BxGhfT9o0EyGeA1gAPCIvD6ffeOmZnwLUDIS0uRGuGBJNyFInlAxFwF7NAd5UG3/AE7ef3Vx7C8BpQ1YwBGWax/2pYzBx7GvH6Xz/tj4v/pdQnKUQrKp+sIZYgCyVLSYgnb9dscvpZdHZhUYVWpqCHRy7Au7TuD4TA6SD8elfTKCcpRULrJzA8ImDCVCdiJgS2nnEc8c14JTVKrh0ZWdUMoxIa5uNRNxFotb0xGcNPkuG0kI0BBplhJUSTMi0wBIuI9rEvYgoM1mdKQe7YsQZkfWswADOxgA+d7WwHkqCd8B4/GpO50gQoFmY32gdQTyw/s7SYHNvLU6i0axEqCo+2zJVxzMEmxHIR0xFdMqiQYO4XcT+fz/ABxiqGVWUcEyAFIm0woEDfrc39eVp2Dr1alCoa1QVT3hCGIAVQsDYc5PvxCHVKag+1pE/wAxmQPjfBUGaq/aZYBzT+19okD/AMqpYapBmIiOc4vKOYVqoXve8IVhpBS10uQqg/PriiztquUIXU3ekgGInuKsk9IE4vMuD36s4CnQ8afVLG88hy/uFwEj9BjIcGEcSrzqE0RLFjF6tbaZvYfLljZAg9SMYXjOqnU4lWFXSaeUlAJJpkGuQwGxmYwGp4iYyzgmwpm8/wBB38sD5dGfSZI35C+3TAHB8zPDO9LmqzU6rhyCLEuVsdtI0rcfdxadxpUAMQVB35yOpv8AsYBM0AabCSRAG8T+g5YqewHgyWXA8OlCNJIkeNvn+pxZd59iCWJJK+t2HljBVs7Vo5Th3dVWpCo4QlSRrLV6Qk9AF1jf72A6DxCr46Xj35WvCt023wXpAPszAF+vpvgeqgD0ZBEBgAWJ5eeDVB1e7AV1TV3lWTYUwwG4B117gHblcdMcT7HcMpVqzJWqFVRUbxEeGqrnTpIBsVZyVECZkEQcdP7dZ/OUXoHK01cO2mtIJAT7SJI9ke0dXIhesHmH0X8Pps9Riz6SixC2BJkrLAybre2+CZbheynDyahFQsagIYd4b31KSSA0ggRzXTY8sFdmeCZbLZiMu9Q96rMyltSrGi4PtDUTO9+cwIqMlRmvTUBgp78kg3EOsE73v8zi3p5c0DXqZdS9YUajJI1FnCkqIEar2jngLvhyBc7mAICrTogKogAQdrz7gIxpKZHp5nGL7CV69Z6j5lNNTRR7yV0+Lu725HqB8BjZtIPl+/hvgrLcBOnM55gum9LxGfH9kD94kWmJHnibtGT3PiYQtRbSBMgAbCZk7WnFd2hZqGUzdem5pse5IqKCSoHdobX1SJ+MYkyrvX4VQeodTsKDs53JKpf4n8cAfSNpPw9/pin7ft/0NZYJnQIgg3dYiL79MXD1NIXYTAvEnc26m0+44qe1qiplKiqZkqsggxDiZk8ufO3W2Ad2JDfU8tI06aNML1/0xuCbXMR0xYzqzU2P2K6iDeZMC3v3xl/rFfLV+D5daroppqtSmpOh9Kot725mL41OapBc6zBYJoU5MkzDvE+kn44IsqZvN9vTHiw1ElmBkWAYgWHS04jReUfueWJcuG1HwoQOu+w3M7e7BXz9QyxrV8zpdlArVSsGJN9LS0mZ39eXKPtJRqIA1TRPjBURM6CLixi3qJxYUcu4qVGYka6tU6AGIB1Gym1vzOI+Kq71Vour6e6dNTAlUJDRGr7wM9N8Vl1PsvmFbJ0Dr0/YiEGmAdK22JtcXPK+MZ9ITq2bRJuoa9gRK0YUGwOxnci2JqOaqUM9kcqtSqqihTBQGKbwlUEtfc6R93ZB7k+lMlc5RqVFbSur2SSD4aRgQtpA6b9cRQHZ+kaWfor7amo0MwlQUDSUabRqHrqAxvuJVU0sXaqg8XiGsHflG/K3THMuzGd08QoalLF3CwdQKggENBAHlcH1x1QpVhwhUmW06pj2juR7xgYVnApiuXMk5ZibzJhee59RHux7E3AUAp15mRlW9ZAX549i6el837Y+YWv0tuoytEtqCiuJIUkiUqAG19+mMJw/LA5iVLFVp6izoRe5GnWBI07nr6xifj3HqtfL5UkEv36AI+5K06gYkXDBlhpj7w5EHBfDXfW1V4pnuR9ykBpJbcwTa3P1nEZwnWVdpJAjwzpCrM8o6+u9ueLXsxlFqLVdlL66NSlUiQDFaqdEcmGphvNx5HAfEeGmsNS1GXUCIIDDxAgG1gy+FgQfjiDJZwUc19URqqnR3rIrjuhrdtRBILaixG8DxTbBW04LkqdGkwVGpLqLEEnnEm/LGYzfEhUrpl0I1rTSsZMAqTAKkbkTJG1x1xe/XCAIZzc/e2AkeI7A9ZxzjM5mnS43QVauoV8stJGSGClnJAMTqU6d/wCqcFazi2XPe5UuWCircqpLEmlUEAKrEgk3gWEzbF1w1l78BFqR3bSWR1EkpHtKLm9h02tgPPIzPlRoVXWs0k3FqNUWPWCSDH9pOO1KtOjXawZcvWKso2YKCNzO/TAaai/5xij4jlEejmWFNKhenUQgbuPF4TG4v8+uF7JZ1qmSytR5LvRpsxPMlFJO/vxY0aIUBVDBQLAM0DpucBTcNolOHMr0RQKpW+yWyqJqRG4uIb37csWKvqUwT4lMEQd9j0nmDiLiKBhoGuGYajra9xbf2bbbb4jzAWl3FNB4T4VANlCrPvAA/DbAOrKvdsW8KrEzYDSQd5ECRgXM5Ve7oA0xUClbDZbqdtvaEz/ScGUaR0gMYTVvJDTI0kEXG2B8vWqM1VQ7sA/gdWJIUqN58LEGSIm2mb4A3MVCul9WphTdtMi+lVOkdRM7yb4KTMqYYGZWRHn/AIxR9oq9NcrVqVi6IqMSSzBhII2BmTNvUYruwHEnq5CjVq1RUbTchVUCCQAQIA0gQY6YDUZgSlXYjuz/AO5jkfYjhg1EaBIpUQdYAHsC8FGbUDPMC+2OkVuLK706VNgwYVC5HiUALWEMdp1cv6Tik4Jl6iqW0EeREsYjzEDy6ycEZvtqy0MsXRASaVamqzEd61JDEreJBERz2xa/Q/ULZamD7VMshFo8LRuPLrvJwN9IfD6z5UrSps7AEQsc6lI7TP3T1/PBP0Q5apSoFKqaG1uRfcHzkkwbdfXA/roGWpfbVTYWXlvbn++mPZniKpWo0GF6y1XnoKWiZ/5/LAfZ/i9Gr7LjXoplkYw4LLYMOtj+OxBxn+1nHEo8Y4dSKzqSohOoAAVyqC25IKfA+WCrDtDQapk6vcqKjMKTKsKwaGQkAP4TYYZw1CnCqKV9NN0SlrUwoUqVtA8IAj0xrDRERe3mf1wHxHJoyMrF4IgjvHuOljzwFPm9LL4pEQ0zABF59MVmcQPRCMysrP7Xshm1kgATPURPLFlxPOKgTUDFSoqD/cZjzi3LDXyw8NQSWRi6gGLlWU3EbhjueeAqOL5Cs2c4cyKDSpD7QkAlIiIJ8Q25dMW3G6pWuO7h37myl41Q6jnfmb7TbBZ4jpqKjd6S0wVWoyiImWWQu/MjDM7lddQM2rwyBcnmCN7RInrtBF5CdDB+N8NoVafenUSLxty0jywBwPjC5nvtMjuaz0WBjdDuI2BxZIHOoqRvEabzA5g9b7YDiWXzSQ7Bhp1OoLHxwxZQQIBBAaZOxg4hqUIzdBNWpS6htjEPeSLbD1gE4FzhV6NfvNI0udegrrBNWPCGbxANG8eE8uZGU4kFCurmmxRTqpErdhcAqRAGr2TbrcYrLc57IMucpV/A1M00p69SysGoSVJMrJYC2w2nFZ9JdNWrLoIY6JAbW5M6QQDtpMbeW18UeQ7QHU1GvnMwhaSH11GEg7Du2IgjYr5YDzWdTMgd9mqtqbFQ5erpaQSQH8IQCbwDHpAgK7N5llz2WJOnvKiqwUQSBNmmJUmb252x1DPUaRV2dCY1TpA1bmQJvJHQ7nHKuyFGiM9k1pOTpqnVqmC2kggQIJtMHr0x2DNmoqMq6N2gtPtFm5aT4RNv2cFwruCLqpZogEA5VyBzuotj2AaNFlyNN10941Je8cMQrKUipIsCINt7wYtj2GuZiNb/AJ5rE9nlq1cvk2u5fM1WOmUhiHjxCABI/mB2AxseL1Vy2XrVHmme7aFepqZ/CfCuti27cjjlfBe1Zp0aNDuGqCi7OCtQqZbVvpXlPyGB+1XaR849MVkKdyCunVsAdoYWbkTzgdMViu3/AEbg1chlmWpqApgcpBUaSu2wIj3DGWqcfoJx11B1TlzROgAzWVi+na+2iw3tjkmR4hUpK4o1atNngHQ+kFRJhoNzMfPrhlGvoK1EZhUVlYGxIZYMzyvtv57YFfU2Zz60F11MwiUwJLNCzG4vufIXvj59zXaVKnGfrrO4p98ralHi0KAogcrD1wH2t7VHP1Eq1lbUiBAA402MkxpsTeY8umJqC5XMIqlFyomFrFndNRuVcldue/TzJGcvoDOBKwyrI5ZHYupDABh3b7EDnI364xP0gdt8rSUU8qwzVSstWmwFQlUVgBBt7RO0fym+A+Edt1yVKgkGrToalV1BlxOmwZhYCwbnAxiuHZzK97U7rJVsx3jFlNw6C4bSKc2Gre3LyxFrq/0Wcfp5jKrliWSvlVFN0IXZfCCPLkZ5j34d297dDhtahRjve8EudQBRNQGwU3336Y5x9VrLXFfJ06lAqQSppZkaovFQmVN9ySJ1DbfFXms++ZzVbMZim2YqVFgolJigtA0+IFYKm9+eKld+4NxOjmqevLVg6zeNMjfcRKn1xzvtp2tprxjKoxcU8mWFVgVW9cBTAIuqgrJ39qIicY3s9ns3kVzLChmUWtThmFBl0aT7SsTCQCbxacAZftFSp0Gp08qKmq9SpVJYks33tMWssXF55nAr6Seki1EQsSdJK+zyMGLXPiA95xi+3vEs5Sr0Mvk30PUV6j1CNWlUMaYvuSAfdjnPAPpAzyd265cV+6pvTRmV2ZdZX7wPLSovuBck3xU8JzGcod4i0Mx3lZNOoq/eQwltNrSZYGOhJOItXfaft82dylbLPSKVQyGVqyhCGWJBA20iBJ38sXX0cqx4TWpVJGpmKqw3pVBGodV1K/zxzSjlmoutSvRdVLWFRXVW0kFhJibWI/q5Wx0LslxCtUoCsxorQFSsGSmHNQAkvpbTUGmmNT6dVhJmZE1G14HwqjTZO40TRNRSWKX9pQCsrybfqI9LzKZeqgCTSVVVQJeeUR7RJ23nGTyfbqhTJX7WJYy3eGzeLUNbkmSTaZttF8aHhPaGlXJFNmfSRdle5OxF9Mb7TiKv04fSdfFeYkK5GxBgwxtIuJg85x6nweiunweySRJmC0zub7mOnLCZOiOi+7UPzOLFUtvH79cFZFuCpSqDSqrL5Y+GALVwJgbGOY9Mcl+k/tE2Y4n32WAdcmF01El1JQ6yxO0BiRbpucfQWYyavOoCSImLiDIuDNjceeOZ5zsj9Ro1qdOga9OozGkt7BraWYXUwfajYRJnBMrzs19JeUzWXqVn1UWpEBqZcamDGFZbixJvPs8zF8U/BvpKp1c29DMq1JKjA5diHEqzFVFTUbFhDatrxyvy/Mdiq4UMaTKdRlRUpmwta/Wd+QPOJnz2WzFRGqOvd06YVNFIorkKZUAaiWCwpgbEExbFS5dV+knidHKnJJUZkL5hW1XKqlIjWWjmQ8f9xPK+prZKU0qx8am87Ajf5iMcJ4jTzvE1paqWaqjLU+7Q6GZ21N7RITxREMbEwvPGnr9reNUtOnJ1WFOmtOWy1UKdH3oBBkwOnPBa6PxrNJlMua1arGkASx0hm5ATzIvudjibNcSo0suc29Q9yEDawZBVvZiN5nl1xwntnx/P8QWiMzlqqCkDK00dUYnZoYGGAgc+fWMPyvafN5fLLlVoVBR7zWoqHxobnSrQAEJmQymQWjeRCtJ9GfaSmudzVGpqppm6rVqGvwe0W5m8spWNwdJjz6q/CVI1aWkyTBg7RPryx85ZunXrEM+TzbFQqqwLSoWw0xSj5R0x0P8A+7HEFWDwypItLd5uOv2dzimMsZWqmjUekCFWpV7t9YgBe8Lt4gdVwoE2NzzxU0HGqop1d2gbQxpmdGrwmD7Ox3k38sWlHNZ45r63/DmdmBU6qVYqQ0ATcAGLA2F9rYn4nwmvX7yo+SdO8YaiWTUhWyhA7AqN51TNvXBFMmZonMJSYaxen3iMLl4AI1GNI2uRuTifK8QTwVXqaQy6QqqjNIYSIDDTuIJFwx6HHsh2Wqa1JyuZIDLsyC8zadxY7H34saPBFR1nh2eXSxOoAuQRtpAo6WuBEmOszgifseqtxKgAC1QVRY0ShUAOdQKmBctIO8A8sdrznCVZSHEgzPID5+e+OJ5SuMpVGa+pZtaoqFkepTOg6hdoCJO7ELMX9I0a/SBxGt7OXqEH2QuRd+l7VgOvLlguFxnFq08gEgNNNAfCVBGkg6TzkiCfMk4TGWzPHOIVF0VctVWkiEsxyj0oCITd9baRYCehOPYjWMu8U+DU1BAkTvAQC/lpj5Y9U4JSYAMqtH8yUzbpdLYscenBiq9OD01jSNMfyqg+ELbEn8MT+oeQMD4YMx6cFoSpw2m26z588R/wal/L8hg/HsChjkliDcdIH6YaeHJ/KNo2GC8ewKFXh6AQNvRf0wpyQ6n4LH4YJx7AoHMcJpOpVlBVgQwKqQQdwQRccsC5XszQpDTSDU1tCqYUR0UWHw6YuMenBKDp8PCzDvB5T/bHnyBP/mOP+J/EYNwhwWqPMdlqNR0qVSar0/YZ0pFl9D3duuH0+zdNJ7pjSJ3NNKQLes0zPM4usJglUP8A9NNMnOZkjkNOWAH/ABoA/PBeX4KFAHe1Wj7zFZ+SgfLli0whwKEGQH87/EfphwyUfeY+un9MFHCHBbkN9TH8zfv3Y8MmOrfL9MFHCHAoVskCILMfePyGGNw1f5qlr+0fzwccJgVW1OCqZ8dW/PXfaLWthf4Mn81QXmznFkcJgUAvClH3qn/I48OEr/PV/wCZ5/LFhhMCgf4Uv8zz11YWnw4CfG8HkSP0wdhMCh1yv9TfL9MI2Tn7zj0OCsJgVXVeFSZFaqnoVP8A6lOHfwwx/rVf/wBJ/wDTiwwmBQRyDcq1QecJ+afuMRnhbHevV+FL/wCPFkcJgVQcR7MGsr03zeY0OrI6AZeGDLB3oE7HkcexfnHsCvYXEYbCzjj21IdhcRBsOnDtqQ7C4jDYUnDvqQ44U4jDYWcO2pDjhYxGGx4nE76kPOFIxGGws4vfUh2FOIw2PE4d9SHnHjhgbCzh31IdhTiMNjxOJ31IfhThgbCE4vbUh8YXDA2ELYd9SH49hurCE4dtSHxhcM1YTVh31Ifj2GzhC2HfUh4GPYbOELYd9SHgY9hs4Qth31IeMew2cIWw76kPAx7DZwhbDvqQ+MewycLh31I//9k="/>
          <p:cNvSpPr>
            <a:spLocks noChangeAspect="1" noChangeArrowheads="1"/>
          </p:cNvSpPr>
          <p:nvPr/>
        </p:nvSpPr>
        <p:spPr bwMode="auto">
          <a:xfrm>
            <a:off x="0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1948"/>
                </a:solidFill>
                <a:latin typeface="Centaur MT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1948"/>
                </a:solidFill>
                <a:latin typeface="Centaur MT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1948"/>
                </a:solidFill>
                <a:latin typeface="Centaur MT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1948"/>
                </a:solidFill>
                <a:latin typeface="Centaur MT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1948"/>
                </a:solidFill>
                <a:latin typeface="Centaur MT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1948"/>
                </a:solidFill>
                <a:latin typeface="Centaur MT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1948"/>
                </a:solidFill>
                <a:latin typeface="Centaur MT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1948"/>
                </a:solidFill>
                <a:latin typeface="Centaur MT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1948"/>
                </a:solidFill>
                <a:latin typeface="Centaur MT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67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diology_Design 1 (2)">
  <a:themeElements>
    <a:clrScheme name="Cardiology_Design 1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rdiology_Design 1 (2)">
      <a:majorFont>
        <a:latin typeface="Centaur MT"/>
        <a:ea typeface="ヒラギノ角ゴ Pro W3"/>
        <a:cs typeface=""/>
      </a:majorFont>
      <a:minorFont>
        <a:latin typeface="Centaur MT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ヒラギノ角ゴ Pro W3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ヒラギノ角ゴ Pro W3" pitchFamily="-128" charset="-128"/>
          </a:defRPr>
        </a:defPPr>
      </a:lstStyle>
    </a:lnDef>
  </a:objectDefaults>
  <a:extraClrSchemeLst>
    <a:extraClrScheme>
      <a:clrScheme name="Cardiology_Design 1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diology_Design 1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diology_Design 1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diology_Design 1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diology_Design 1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diology_Design 1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diology_Design 1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diology_Design 1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diology_Design 1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diology_Design 1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diology_Design 1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diology_Design 1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DOM PPT</Template>
  <TotalTime>0</TotalTime>
  <Words>3</Words>
  <Application>Microsoft Macintosh PowerPoint</Application>
  <PresentationFormat>On-screen Show (4:3)</PresentationFormat>
  <Paragraphs>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ヒラギノ角ゴ Pro W3</vt:lpstr>
      <vt:lpstr>Centaur MT</vt:lpstr>
      <vt:lpstr>Centaur</vt:lpstr>
      <vt:lpstr>ＭＳ Ｐゴシック</vt:lpstr>
      <vt:lpstr>Times New Roman</vt:lpstr>
      <vt:lpstr>Cardiology_Design 1 (2)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Additional slides 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Brianne Tulk</dc:creator>
  <cp:lastModifiedBy>Brianne Tulk</cp:lastModifiedBy>
  <cp:revision>1</cp:revision>
  <dcterms:created xsi:type="dcterms:W3CDTF">2018-09-19T14:40:51Z</dcterms:created>
  <dcterms:modified xsi:type="dcterms:W3CDTF">2018-09-19T14:41:29Z</dcterms:modified>
</cp:coreProperties>
</file>